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7C80"/>
    <a:srgbClr val="FF66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408" y="-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86516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62445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73307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6517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80374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2927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7843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66626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6110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2882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6019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5F845-4BE2-497A-B1D5-F0F2454E0957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67820-5798-46A3-A384-67644F09529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3832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23643" y="854406"/>
            <a:ext cx="66220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b="1" i="1" dirty="0" smtClean="0">
                <a:solidFill>
                  <a:srgbClr val="FF3300"/>
                </a:solidFill>
                <a:latin typeface="Comic Sans MS" panose="030F0702030302020204" pitchFamily="66" charset="0"/>
              </a:rPr>
              <a:t>POMPEI, MATERA, PAESTUM </a:t>
            </a:r>
            <a:r>
              <a:rPr lang="it-IT" sz="2800" b="1" i="1" dirty="0" smtClean="0">
                <a:solidFill>
                  <a:srgbClr val="FF3300"/>
                </a:solidFill>
                <a:latin typeface="Comic Sans MS" panose="030F0702030302020204" pitchFamily="66" charset="0"/>
              </a:rPr>
              <a:t>Dal 10 al 13 luglio</a:t>
            </a:r>
            <a:endParaRPr lang="it-IT" sz="2800" b="1" i="1" dirty="0">
              <a:solidFill>
                <a:srgbClr val="FF33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8" name="Picture 4" descr="https://www.ildenaro.it/wp-content/uploads/2017/10/paestum-20-even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99806" y="3748337"/>
            <a:ext cx="2145869" cy="1492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scelgonews.it/wp-content/uploads/2018/10/Pompe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775" y="5169024"/>
            <a:ext cx="3061193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8" descr="Risultati immagini per matera capitale della cultu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AutoShape 10" descr="Risultati immagini per matera capitale della cultu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36" name="Picture 12" descr="Risultati immagini per matera capitale della cultur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12976" y="7821233"/>
            <a:ext cx="3672408" cy="2065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tangolo 7"/>
          <p:cNvSpPr/>
          <p:nvPr/>
        </p:nvSpPr>
        <p:spPr>
          <a:xfrm>
            <a:off x="123643" y="2837473"/>
            <a:ext cx="66220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sz="2000" dirty="0" smtClean="0">
                <a:latin typeface="Comic Sans MS" panose="030F0702030302020204" pitchFamily="66" charset="0"/>
              </a:rPr>
              <a:t>scavi di </a:t>
            </a:r>
            <a:r>
              <a:rPr lang="it-IT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Pompei</a:t>
            </a:r>
            <a:r>
              <a:rPr lang="it-IT" sz="2000" dirty="0" smtClean="0">
                <a:latin typeface="Comic Sans MS" panose="030F0702030302020204" pitchFamily="66" charset="0"/>
              </a:rPr>
              <a:t>,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Matera</a:t>
            </a:r>
            <a:r>
              <a:rPr lang="it-IT" sz="2000" dirty="0" smtClean="0">
                <a:latin typeface="Comic Sans MS" panose="030F0702030302020204" pitchFamily="66" charset="0"/>
              </a:rPr>
              <a:t> </a:t>
            </a:r>
            <a:r>
              <a:rPr lang="it-IT" sz="2000" dirty="0">
                <a:latin typeface="Comic Sans MS" panose="030F0702030302020204" pitchFamily="66" charset="0"/>
              </a:rPr>
              <a:t>“città dei sassi”, </a:t>
            </a:r>
            <a:r>
              <a:rPr lang="it-IT" sz="2000" u="sng" dirty="0">
                <a:latin typeface="Comic Sans MS" panose="030F0702030302020204" pitchFamily="66" charset="0"/>
              </a:rPr>
              <a:t>Capitale Europea della Cultura 2019,</a:t>
            </a:r>
            <a:r>
              <a:rPr lang="it-IT" sz="2000" dirty="0">
                <a:latin typeface="Comic Sans MS" panose="030F0702030302020204" pitchFamily="66" charset="0"/>
              </a:rPr>
              <a:t> </a:t>
            </a:r>
            <a:endParaRPr lang="it-IT" sz="2000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sz="2000" dirty="0" smtClean="0">
                <a:latin typeface="Comic Sans MS" panose="030F0702030302020204" pitchFamily="66" charset="0"/>
              </a:rPr>
              <a:t>Parco Archeologico di </a:t>
            </a: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it-IT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aestum</a:t>
            </a:r>
            <a:endParaRPr lang="it-IT" sz="2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3212976" y="5491896"/>
            <a:ext cx="34563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i="1" dirty="0" smtClean="0">
              <a:latin typeface="Comic Sans MS" panose="030F0702030302020204" pitchFamily="66" charset="0"/>
            </a:endParaRPr>
          </a:p>
          <a:p>
            <a:pPr algn="just"/>
            <a:r>
              <a:rPr lang="it-IT" i="1" dirty="0" smtClean="0">
                <a:latin typeface="Comic Sans MS" panose="030F0702030302020204" pitchFamily="66" charset="0"/>
              </a:rPr>
              <a:t>La quota comprende tutti i trasferimenti (bus e aereo) , il pernottamento, i pasti, le visite guidate. </a:t>
            </a:r>
            <a:endParaRPr lang="it-IT" i="1" dirty="0">
              <a:latin typeface="Comic Sans MS" panose="030F0702030302020204" pitchFamily="66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152392" y="8246784"/>
            <a:ext cx="29165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 smtClean="0">
                <a:latin typeface="Comic Sans MS" panose="030F0702030302020204" pitchFamily="66" charset="0"/>
              </a:rPr>
              <a:t>Il servizio socio culturale dl Comune di Fonni è a disposizione per ogni ulteriore dettaglio. </a:t>
            </a:r>
            <a:endParaRPr lang="it-IT" sz="1400" dirty="0">
              <a:latin typeface="Comic Sans MS" panose="030F0702030302020204" pitchFamily="66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79775" y="7247964"/>
            <a:ext cx="65895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00" i="1" u="sng" dirty="0" smtClean="0">
                <a:latin typeface="Comic Sans MS" panose="030F0702030302020204" pitchFamily="66" charset="0"/>
              </a:rPr>
              <a:t>Le adesioni devono essere comunicate entro il 27 maggio 2019</a:t>
            </a: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6150" y="196826"/>
            <a:ext cx="879666" cy="657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ttangolo 17"/>
          <p:cNvSpPr/>
          <p:nvPr/>
        </p:nvSpPr>
        <p:spPr>
          <a:xfrm>
            <a:off x="0" y="1940858"/>
            <a:ext cx="68106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i="1" dirty="0" smtClean="0">
                <a:latin typeface="Comic Sans MS" panose="030F0702030302020204" pitchFamily="66" charset="0"/>
              </a:rPr>
              <a:t>Un viaggio attraverso le radici della nostra cultura, alla scoperta dei </a:t>
            </a:r>
            <a:r>
              <a:rPr lang="it-IT" sz="2000" b="1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siti patrimonio mondiale dell’Unesco:</a:t>
            </a:r>
            <a:r>
              <a:rPr lang="it-IT" sz="2000" b="1" i="1" dirty="0" smtClean="0">
                <a:latin typeface="Comic Sans MS" panose="030F0702030302020204" pitchFamily="66" charset="0"/>
              </a:rPr>
              <a:t>  </a:t>
            </a:r>
            <a:endParaRPr lang="it-IT" sz="2000" b="1" i="1" dirty="0">
              <a:latin typeface="Comic Sans MS" panose="030F0702030302020204" pitchFamily="66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155575" y="4592960"/>
            <a:ext cx="43535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i="1" dirty="0" smtClean="0">
                <a:latin typeface="Comic Sans MS" panose="030F0702030302020204" pitchFamily="66" charset="0"/>
              </a:rPr>
              <a:t>Quota a persona in camera doppia 530€ </a:t>
            </a:r>
            <a:endParaRPr lang="it-IT" sz="1600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875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103</Words>
  <Application>Microsoft Office PowerPoint</Application>
  <PresentationFormat>A4 (21x29,7 cm)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Annamaria Coccollone</dc:creator>
  <cp:lastModifiedBy>giannina.marceddu</cp:lastModifiedBy>
  <cp:revision>14</cp:revision>
  <dcterms:created xsi:type="dcterms:W3CDTF">2019-05-13T10:33:20Z</dcterms:created>
  <dcterms:modified xsi:type="dcterms:W3CDTF">2019-07-17T07:21:28Z</dcterms:modified>
</cp:coreProperties>
</file>